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D4628-D668-4B32-9E57-CFCCACE0F5A6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32652-04CB-4F9C-8DC4-6A25B23B2D9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884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2C9C6-129C-47B5-8614-C45E4ED71F25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68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1044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012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17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13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49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87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6161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45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930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29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75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CE1E0-4D84-4508-9A02-9E7B303AFCB4}" type="datetimeFigureOut">
              <a:rPr lang="es-ES" smtClean="0"/>
              <a:t>16/05/2018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D9E3F-907C-4FFE-82F9-409A424E4C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022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356100" y="5026025"/>
            <a:ext cx="34559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b="1" dirty="0" smtClean="0">
                <a:latin typeface="+mn-lt"/>
                <a:cs typeface="+mn-cs"/>
              </a:rPr>
              <a:t>Protección Antivirus para Equipos de computo y Servidores</a:t>
            </a:r>
            <a:endParaRPr lang="es-CO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dirty="0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Fecha </a:t>
            </a:r>
            <a:r>
              <a:rPr lang="es-CO" dirty="0" smtClean="0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05/27/2016</a:t>
            </a:r>
            <a:endParaRPr lang="es-CO" dirty="0">
              <a:solidFill>
                <a:schemeClr val="accent3">
                  <a:lumMod val="7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4" name="5 Imagen" descr="logo fabi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196975"/>
            <a:ext cx="67691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794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395288" cy="6858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9" name="10 Imagen" descr="logo final3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567" y="37794"/>
            <a:ext cx="1183903" cy="636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24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2116</TotalTime>
  <Words>11</Words>
  <Application>Microsoft Office PowerPoint</Application>
  <PresentationFormat>Presentación en pantalla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Ricardo Paez</dc:creator>
  <cp:lastModifiedBy>RICARDOP</cp:lastModifiedBy>
  <cp:revision>13</cp:revision>
  <dcterms:created xsi:type="dcterms:W3CDTF">2015-09-09T16:30:46Z</dcterms:created>
  <dcterms:modified xsi:type="dcterms:W3CDTF">2018-05-16T19:32:03Z</dcterms:modified>
</cp:coreProperties>
</file>